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24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were able to determine via the granger test that </a:t>
            </a:r>
            <a:r>
              <a:rPr lang="en-US" dirty="0" err="1"/>
              <a:t>SJosephBurns</a:t>
            </a:r>
            <a:r>
              <a:rPr lang="en-US" dirty="0"/>
              <a:t> positive sentiment could forecast ticker momentum, we could proceed to the second case</a:t>
            </a:r>
          </a:p>
          <a:p>
            <a:endParaRPr lang="en-US" dirty="0"/>
          </a:p>
          <a:p>
            <a:r>
              <a:rPr lang="en-US" dirty="0"/>
              <a:t>That is train a classifier to determine whether tweets could predict predict whether ticker value (or volume) would increase or decrease based on the customized stepwise equation we developed</a:t>
            </a:r>
          </a:p>
          <a:p>
            <a:endParaRPr lang="en-US" dirty="0"/>
          </a:p>
          <a:p>
            <a:r>
              <a:rPr lang="en-US" dirty="0"/>
              <a:t>Ultimately, I was able to train a Bernoulli Naïve Bayes classifier which was roughly 94% accurate in predicting whether a tweet could forecast increase or decrease in stock volume</a:t>
            </a:r>
          </a:p>
          <a:p>
            <a:endParaRPr lang="en-US" dirty="0"/>
          </a:p>
          <a:p>
            <a:r>
              <a:rPr lang="en-US" dirty="0"/>
              <a:t>Again, the analysis was performed for each of the 5 analyst for a range of tickers defined by topic modeling for each of the three sentiments</a:t>
            </a:r>
          </a:p>
          <a:p>
            <a:endParaRPr lang="en-US" dirty="0"/>
          </a:p>
          <a:p>
            <a:r>
              <a:rPr lang="en-US" dirty="0"/>
              <a:t>But, I’ve only showed one result to give a representative idea of the analysis that was performed</a:t>
            </a:r>
          </a:p>
          <a:p>
            <a:endParaRPr lang="en-US" dirty="0"/>
          </a:p>
          <a:p>
            <a:r>
              <a:rPr lang="en-US" dirty="0"/>
              <a:t>And to reiterate, at this pointed we’ve proved using the tools and methods we’ve selected two points:</a:t>
            </a:r>
          </a:p>
          <a:p>
            <a:endParaRPr lang="en-US" dirty="0"/>
          </a:p>
          <a:p>
            <a:r>
              <a:rPr lang="en-US" dirty="0"/>
              <a:t>first, granger financial hypothesis test was able to conclude that positive sentiment from </a:t>
            </a:r>
            <a:r>
              <a:rPr lang="en-US" dirty="0" err="1"/>
              <a:t>SJosephBurns</a:t>
            </a:r>
            <a:r>
              <a:rPr lang="en-US" dirty="0"/>
              <a:t> could forecast AMZN ticker volume/price</a:t>
            </a:r>
          </a:p>
          <a:p>
            <a:endParaRPr lang="en-US" dirty="0"/>
          </a:p>
          <a:p>
            <a:r>
              <a:rPr lang="en-US" dirty="0"/>
              <a:t>second, general tweets from </a:t>
            </a:r>
            <a:r>
              <a:rPr lang="en-US" dirty="0" err="1"/>
              <a:t>SJosephBurns</a:t>
            </a:r>
            <a:r>
              <a:rPr lang="en-US" dirty="0"/>
              <a:t> could forecast future momentum of AMZN ticker volume/price</a:t>
            </a:r>
          </a:p>
          <a:p>
            <a:endParaRPr lang="en-US" dirty="0"/>
          </a:p>
          <a:p>
            <a:r>
              <a:rPr lang="en-US" dirty="0"/>
              <a:t>for example, are investors going to be buying and selling a high volume, or very high volume, these could serve as indicators of risk and opportunity for gains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closing out, I want to mention that I didn’t arbitrarily select Bernoulli Naïve Bayes for a classifier because it sounds fancy</a:t>
            </a:r>
          </a:p>
          <a:p>
            <a:endParaRPr lang="en-US" dirty="0"/>
          </a:p>
          <a:p>
            <a:r>
              <a:rPr lang="en-US" dirty="0"/>
              <a:t>I actually ran a series of benchmarking to determine out of a selection of different classification models, which would perform best on </a:t>
            </a:r>
            <a:r>
              <a:rPr lang="en-US" dirty="0" err="1"/>
              <a:t>SJosephBurns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Then I ran a K-fold analysis, which basically runs the same model 5 times against the same dataset to see if model performance is consistent or has variance in performance</a:t>
            </a:r>
          </a:p>
          <a:p>
            <a:endParaRPr lang="en-US" dirty="0"/>
          </a:p>
          <a:p>
            <a:r>
              <a:rPr lang="en-US" dirty="0"/>
              <a:t>Overall Bernoulli Naïve Bayes performed best, and was largely consistent in performance</a:t>
            </a:r>
          </a:p>
          <a:p>
            <a:endParaRPr lang="en-US" dirty="0"/>
          </a:p>
          <a:p>
            <a:r>
              <a:rPr lang="en-US" dirty="0"/>
              <a:t>I apologize again, while this slide shows model comparison for </a:t>
            </a:r>
            <a:r>
              <a:rPr lang="en-US" dirty="0" err="1"/>
              <a:t>SJosephBurns</a:t>
            </a:r>
            <a:r>
              <a:rPr lang="en-US" dirty="0"/>
              <a:t>, I want to stress that I performed this type of benchmarking for every </a:t>
            </a:r>
            <a:r>
              <a:rPr lang="en-US"/>
              <a:t>combination of financial </a:t>
            </a:r>
            <a:r>
              <a:rPr lang="en-US" dirty="0"/>
              <a:t>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1534</TotalTime>
  <Words>4563</Words>
  <Application>Microsoft Macintosh PowerPoint</Application>
  <PresentationFormat>Widescreen</PresentationFormat>
  <Paragraphs>475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594</cp:revision>
  <dcterms:created xsi:type="dcterms:W3CDTF">2023-01-02T21:49:25Z</dcterms:created>
  <dcterms:modified xsi:type="dcterms:W3CDTF">2023-06-08T03:44:22Z</dcterms:modified>
</cp:coreProperties>
</file>